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3" r:id="rId4"/>
  </p:sldMasterIdLst>
  <p:notesMasterIdLst>
    <p:notesMasterId r:id="rId19"/>
  </p:notesMasterIdLst>
  <p:handoutMasterIdLst>
    <p:handoutMasterId r:id="rId20"/>
  </p:handoutMasterIdLst>
  <p:sldIdLst>
    <p:sldId id="411" r:id="rId5"/>
    <p:sldId id="402" r:id="rId6"/>
    <p:sldId id="408" r:id="rId7"/>
    <p:sldId id="421" r:id="rId8"/>
    <p:sldId id="403" r:id="rId9"/>
    <p:sldId id="412" r:id="rId10"/>
    <p:sldId id="418" r:id="rId11"/>
    <p:sldId id="416" r:id="rId12"/>
    <p:sldId id="419" r:id="rId13"/>
    <p:sldId id="413" r:id="rId14"/>
    <p:sldId id="420" r:id="rId15"/>
    <p:sldId id="414" r:id="rId16"/>
    <p:sldId id="417" r:id="rId17"/>
    <p:sldId id="405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6208" autoAdjust="0"/>
  </p:normalViewPr>
  <p:slideViewPr>
    <p:cSldViewPr snapToGrid="0">
      <p:cViewPr>
        <p:scale>
          <a:sx n="75" d="100"/>
          <a:sy n="75" d="100"/>
        </p:scale>
        <p:origin x="772" y="-108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6526EEC-E87D-41D9-A2AC-F724F5BC0F5F}" type="datetime1">
              <a:rPr lang="ko-KR" altLang="en-US" smtClean="0">
                <a:latin typeface="+mj-ea"/>
                <a:ea typeface="+mj-ea"/>
              </a:rPr>
              <a:t>2025-01-13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7460E3B-D3A0-4EBC-BAC3-B01E8FF895A8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6BC8585B-1B17-4A9E-A008-EC462108563C}" type="datetime1">
              <a:rPr lang="ko-KR" altLang="en-US" smtClean="0"/>
              <a:pPr/>
              <a:t>2025-01-13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0D0EDF81-139F-488C-872B-4720FBA6BF9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1849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8587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9010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 3 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무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8" name="그림 개체 틀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래픽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그래픽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개의 그림이 있는 제목 및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ko-KR" altLang="en-US" noProof="0"/>
              <a:t>프레젠테이션 제목</a:t>
            </a:r>
          </a:p>
        </p:txBody>
      </p:sp>
      <p:sp>
        <p:nvSpPr>
          <p:cNvPr id="19" name="그림 개체 틀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0" name="그림 개체 틀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 descr="Tag=AccentColor&#10;Flavor=Light&#10;Target=Fill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제목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2025/01/13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파이썬 프로젝트 </a:t>
            </a:r>
            <a:r>
              <a:rPr lang="en-US" altLang="ko-KR" dirty="0"/>
              <a:t>250110</a:t>
            </a:r>
            <a:endParaRPr lang="ko-KR" altLang="en-US" noProof="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dirty="0"/>
              <a:t>KDT 7</a:t>
            </a:r>
            <a:r>
              <a:rPr lang="ko-KR" altLang="en-US" dirty="0"/>
              <a:t>기</a:t>
            </a:r>
            <a:endParaRPr lang="ko-KR" altLang="en-US" noProof="0" dirty="0"/>
          </a:p>
        </p:txBody>
      </p:sp>
      <p:sp>
        <p:nvSpPr>
          <p:cNvPr id="15" name="내용 개체 틀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개의 그림이 있는 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그림 개체 틀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ko-KR" altLang="en-US" noProof="0"/>
              <a:t>여기에 제목 표시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래픽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그림 개체 틀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2" name="그림 개체 틀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3" name="그림 개체 틀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35" name="그림 개체 틀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ko-KR" altLang="en-US" noProof="0" dirty="0"/>
              <a:t>그림을 추가하려면 아이콘을 클릭하십시오</a:t>
            </a: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프레젠테이션 제목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1" name="텍스트 개체 틀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2" name="텍스트 개체 틀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3" name="텍스트 개체 틀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4" name="텍스트 개체 틀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5" name="텍스트 개체 틀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6" name="텍스트 개체 틀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7" name="텍스트 개체 틀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68" name="텍스트 개체 틀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69" name="텍스트 개체 틀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70" name="텍스트 개체 틀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ko-KR" altLang="en-US" noProof="0"/>
              <a:t>제목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: 도형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 dirty="0"/>
              <a:t>9/3/20XX</a:t>
            </a:r>
            <a:endParaRPr lang="ko-KR" altLang="en-US" noProof="0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/>
              <a:t>프레젠테이션 제목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9/3/20XX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프레젠테이션 제목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9713C8C-8E70-45D5-AE59-23E60168254E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5466F-1CC0-4BFD-A5E7-CCC848861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r>
              <a:rPr lang="ko-KR" altLang="en-US" dirty="0"/>
              <a:t>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412D656-24BB-4BB6-9F0E-04AD1DCAD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KDT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기</a:t>
            </a:r>
            <a:endParaRPr lang="en-US" altLang="ko-KR" dirty="0"/>
          </a:p>
          <a:p>
            <a:r>
              <a:rPr lang="ko-KR" altLang="en-US" dirty="0"/>
              <a:t>이정욱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1019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 </a:t>
            </a:r>
            <a:r>
              <a:rPr lang="en-US" altLang="ko-KR" dirty="0"/>
              <a:t>– </a:t>
            </a:r>
            <a:r>
              <a:rPr lang="ko-KR" altLang="en-US" dirty="0"/>
              <a:t>플레이</a:t>
            </a:r>
            <a:r>
              <a:rPr lang="en-US" altLang="ko-KR" dirty="0"/>
              <a:t>,</a:t>
            </a:r>
            <a:r>
              <a:rPr lang="ko-KR" altLang="en-US" dirty="0"/>
              <a:t>버리기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1B51562-90F8-4540-848B-F55685A6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422" y="2515794"/>
            <a:ext cx="1671843" cy="40494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발라트로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0701" y="1246373"/>
            <a:ext cx="1792699" cy="7315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6CC8E0-A0DD-486E-A659-F323FE13F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2" y="2996619"/>
            <a:ext cx="6039160" cy="19686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C85BCD-239C-4747-8E56-8F269F94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766" y="2108263"/>
            <a:ext cx="5498752" cy="162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7E19C7-B6C1-4640-9726-B7102A86E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766" y="4601019"/>
            <a:ext cx="5502337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94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C785BA8-47CF-45ED-BD25-A8C4192B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095" y="1728220"/>
            <a:ext cx="4610743" cy="4020111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 </a:t>
            </a:r>
            <a:r>
              <a:rPr lang="en-US" altLang="ko-KR" dirty="0"/>
              <a:t>– </a:t>
            </a:r>
            <a:r>
              <a:rPr lang="ko-KR" altLang="en-US" dirty="0"/>
              <a:t>플레이</a:t>
            </a:r>
            <a:r>
              <a:rPr lang="en-US" altLang="ko-KR" dirty="0"/>
              <a:t>,</a:t>
            </a:r>
            <a:r>
              <a:rPr lang="ko-KR" altLang="en-US" dirty="0"/>
              <a:t>버리기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96968" y="1534240"/>
            <a:ext cx="1792699" cy="731520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C85BCD-239C-4747-8E56-8F269F949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33" y="2396130"/>
            <a:ext cx="5498752" cy="16249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77E19C7-B6C1-4640-9726-B7102A86E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033" y="4167836"/>
            <a:ext cx="5502337" cy="13255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6B537C-57BC-4B22-9C68-300698FC9D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461" y="0"/>
            <a:ext cx="54255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점수 계산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1B51562-90F8-4540-848B-F55685A6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112" y="1825046"/>
            <a:ext cx="1671843" cy="40494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발라트로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99522" y="1345261"/>
            <a:ext cx="1792699" cy="7315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14" name="그림 13" descr="텍스트, 폰트, 번호, 디지털 시계이(가) 표시된 사진&#10;&#10;자동 생성된 설명">
            <a:extLst>
              <a:ext uri="{FF2B5EF4-FFF2-40B4-BE49-F238E27FC236}">
                <a16:creationId xmlns:a16="http://schemas.microsoft.com/office/drawing/2014/main" id="{0F2DD909-0C70-4CE4-8591-1A06F673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83" y="2370696"/>
            <a:ext cx="2716744" cy="1375005"/>
          </a:xfrm>
          <a:prstGeom prst="rect">
            <a:avLst/>
          </a:prstGeom>
        </p:spPr>
      </p:pic>
      <p:pic>
        <p:nvPicPr>
          <p:cNvPr id="16" name="그림 15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3013296D-984F-47EC-9FA1-94C6BE8A3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73" y="3886401"/>
            <a:ext cx="2705654" cy="1275206"/>
          </a:xfrm>
          <a:prstGeom prst="rect">
            <a:avLst/>
          </a:prstGeom>
        </p:spPr>
      </p:pic>
      <p:pic>
        <p:nvPicPr>
          <p:cNvPr id="18" name="그림 17" descr="텍스트, 시계, 디지털 시계, 번호이(가) 표시된 사진&#10;&#10;자동 생성된 설명">
            <a:extLst>
              <a:ext uri="{FF2B5EF4-FFF2-40B4-BE49-F238E27FC236}">
                <a16:creationId xmlns:a16="http://schemas.microsoft.com/office/drawing/2014/main" id="{8049742B-D7A7-4A41-97E2-25E06B1B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394" y="5302308"/>
            <a:ext cx="2628033" cy="6098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F47C399-EE9B-41D4-B49D-E5454AD53C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322" y="2277128"/>
            <a:ext cx="4010585" cy="12193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E65007-6592-4A9B-951C-56416E909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9522" y="3657988"/>
            <a:ext cx="7497221" cy="259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48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286" r="10286"/>
          <a:stretch/>
        </p:blipFill>
        <p:spPr>
          <a:xfrm>
            <a:off x="0" y="0"/>
            <a:ext cx="6105136" cy="4191000"/>
          </a:xfrm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835" b="2835"/>
          <a:stretch/>
        </p:blipFill>
        <p:spPr>
          <a:xfrm>
            <a:off x="462420" y="4304418"/>
            <a:ext cx="5414116" cy="255358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 문제점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최초 </a:t>
            </a:r>
            <a:r>
              <a:rPr lang="ko-KR" altLang="en-US" dirty="0"/>
              <a:t>구상에 없던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구현하느라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ko-KR" altLang="en-US" dirty="0"/>
              <a:t>코드를 효율적으로 짜지 못함</a:t>
            </a:r>
            <a:r>
              <a:rPr lang="en-US" altLang="ko-KR" dirty="0"/>
              <a:t>.</a:t>
            </a:r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GUI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없이 키보드 입력만으로 진행하여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ko-KR" altLang="en-US" dirty="0"/>
              <a:t>불편한 조작</a:t>
            </a:r>
            <a:endParaRPr lang="en-US" altLang="ko-KR" dirty="0"/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144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E08A1-FEAA-4F21-96E4-5A57CFAA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E96533-0ABC-43CF-A178-990FE4A0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2025/01/13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109D7B-C32A-4E78-8DDF-036855495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파이썬 프로젝트 </a:t>
            </a:r>
            <a:r>
              <a:rPr lang="en-US" altLang="ko-KR" dirty="0"/>
              <a:t>250110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C57B06-3F43-4092-8AB5-0AC06017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F4B93F1-DC25-47CE-81EE-BBDC9ABC93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534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개발 목적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날짜 개체 틀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2025/01/13</a:t>
            </a:r>
          </a:p>
        </p:txBody>
      </p:sp>
      <p:sp>
        <p:nvSpPr>
          <p:cNvPr id="13" name="바닥글 개체 틀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/>
          <a:p>
            <a:pPr rtl="0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과목에서 배운 지식을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활용하기 위한 프로젝트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전 기수 프로젝트를 참고하여 </a:t>
            </a:r>
            <a:endParaRPr lang="en-US" altLang="ko-KR" dirty="0"/>
          </a:p>
          <a:p>
            <a:pPr rtl="0"/>
            <a:r>
              <a:rPr lang="ko-KR" altLang="en-US" dirty="0"/>
              <a:t>간단한 게임 시스템 개발 목표</a:t>
            </a:r>
            <a:r>
              <a:rPr lang="en-US" altLang="ko-KR" dirty="0"/>
              <a:t>.</a:t>
            </a:r>
          </a:p>
          <a:p>
            <a:pPr rtl="0"/>
            <a:endParaRPr lang="en-US" altLang="ko-KR" dirty="0"/>
          </a:p>
          <a:p>
            <a:pPr rtl="0"/>
            <a:r>
              <a:rPr lang="ko-KR" altLang="en-US" dirty="0"/>
              <a:t>카드를 활용한 게임</a:t>
            </a:r>
            <a:r>
              <a:rPr lang="en-US" altLang="ko-KR" dirty="0"/>
              <a:t>, </a:t>
            </a:r>
          </a:p>
          <a:p>
            <a:pPr rtl="0"/>
            <a:r>
              <a:rPr lang="ko-KR" altLang="en-US" dirty="0"/>
              <a:t>그 중에서도 포커로 프로젝트 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7559ED0A-57D2-475A-80AA-FDDB6E882B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286" r="10286"/>
          <a:stretch/>
        </p:blipFill>
        <p:spPr>
          <a:xfrm>
            <a:off x="0" y="0"/>
            <a:ext cx="6105136" cy="4191000"/>
          </a:xfrm>
        </p:spPr>
      </p:pic>
      <p:pic>
        <p:nvPicPr>
          <p:cNvPr id="9" name="그림 개체 틀 8">
            <a:extLst>
              <a:ext uri="{FF2B5EF4-FFF2-40B4-BE49-F238E27FC236}">
                <a16:creationId xmlns:a16="http://schemas.microsoft.com/office/drawing/2014/main" id="{24426D4C-56B2-463F-99F9-8F6C8EBBC00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2835" b="2835"/>
          <a:stretch/>
        </p:blipFill>
        <p:spPr>
          <a:xfrm>
            <a:off x="462420" y="4304418"/>
            <a:ext cx="5414116" cy="255358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80D2FA59-42D1-4596-BADF-65EE2EEC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전 문제점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08C1B7C-03BA-4C6C-B759-6DAB6A63B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목표였던 포커는 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ko-KR" altLang="en-US" dirty="0"/>
              <a:t>플레이어가 여럿이므로 </a:t>
            </a:r>
            <a:endParaRPr lang="en-US" altLang="ko-KR" dirty="0"/>
          </a:p>
          <a:p>
            <a:pPr marL="0" indent="0" rtl="0">
              <a:buNone/>
            </a:pPr>
            <a:r>
              <a:rPr lang="ko-KR" altLang="en-US" dirty="0"/>
              <a:t>보다 복잡한 구조가 필요했음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(AI </a:t>
            </a:r>
            <a:r>
              <a:rPr lang="ko-KR" altLang="en-US" dirty="0"/>
              <a:t>혹은 실제 플레이어</a:t>
            </a:r>
            <a:r>
              <a:rPr lang="en-US" altLang="ko-KR" dirty="0"/>
              <a:t>)</a:t>
            </a:r>
          </a:p>
          <a:p>
            <a:pPr marL="0" indent="0" rtl="0">
              <a:buNone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ko-KR" altLang="en-US" dirty="0"/>
              <a:t>혼자 할 수 있는 게임 구조를 가진</a:t>
            </a:r>
            <a:endParaRPr lang="en-US" altLang="ko-KR" dirty="0"/>
          </a:p>
          <a:p>
            <a:pPr marL="0" indent="0" rtl="0">
              <a:buNone/>
            </a:pPr>
            <a:r>
              <a:rPr lang="en-US" altLang="ko-KR" dirty="0"/>
              <a:t>‘</a:t>
            </a:r>
            <a:r>
              <a:rPr lang="ko-KR" altLang="en-US" dirty="0" err="1"/>
              <a:t>발라트로</a:t>
            </a:r>
            <a:r>
              <a:rPr lang="en-US" altLang="ko-KR" dirty="0"/>
              <a:t>’</a:t>
            </a:r>
            <a:r>
              <a:rPr lang="ko-KR" altLang="en-US" dirty="0"/>
              <a:t>를 모델로 선택</a:t>
            </a:r>
            <a:r>
              <a:rPr lang="en-US" altLang="ko-KR" dirty="0"/>
              <a:t>.</a:t>
            </a: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바닥글 개체 틀 9">
            <a:extLst>
              <a:ext uri="{FF2B5EF4-FFF2-40B4-BE49-F238E27FC236}">
                <a16:creationId xmlns:a16="http://schemas.microsoft.com/office/drawing/2014/main" id="{8751E420-B483-4040-8E33-A32E82D7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720F25F-904B-4AA2-9CB6-69411308A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8427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B50DD98-0F29-4EF8-9092-1624F836D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9339" y="6346778"/>
            <a:ext cx="4993322" cy="439066"/>
          </a:xfrm>
        </p:spPr>
        <p:txBody>
          <a:bodyPr/>
          <a:lstStyle/>
          <a:p>
            <a:r>
              <a:rPr lang="ko-KR" altLang="en-US" dirty="0"/>
              <a:t>파이썬 프로젝트 </a:t>
            </a:r>
            <a:r>
              <a:rPr lang="en-US" altLang="ko-KR" dirty="0"/>
              <a:t>250110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8C92D2-914D-40D8-8AD9-B6F01957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226" y="666349"/>
            <a:ext cx="9077832" cy="55253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A3C2F7-FDA6-42CC-B456-B925D3590785}"/>
              </a:ext>
            </a:extLst>
          </p:cNvPr>
          <p:cNvSpPr/>
          <p:nvPr/>
        </p:nvSpPr>
        <p:spPr>
          <a:xfrm>
            <a:off x="1919542" y="2656829"/>
            <a:ext cx="2151491" cy="213853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E586CE-5790-4CD7-B9D7-F709FC347069}"/>
              </a:ext>
            </a:extLst>
          </p:cNvPr>
          <p:cNvSpPr/>
          <p:nvPr/>
        </p:nvSpPr>
        <p:spPr>
          <a:xfrm>
            <a:off x="4186349" y="3561601"/>
            <a:ext cx="5234381" cy="2299175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로 굽음 19">
            <a:extLst>
              <a:ext uri="{FF2B5EF4-FFF2-40B4-BE49-F238E27FC236}">
                <a16:creationId xmlns:a16="http://schemas.microsoft.com/office/drawing/2014/main" id="{6AC4F46B-07C2-435F-80FA-54F5882B6E3E}"/>
              </a:ext>
            </a:extLst>
          </p:cNvPr>
          <p:cNvSpPr/>
          <p:nvPr/>
        </p:nvSpPr>
        <p:spPr>
          <a:xfrm rot="10800000">
            <a:off x="2995287" y="1682217"/>
            <a:ext cx="529767" cy="9144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로 굽음 20">
            <a:extLst>
              <a:ext uri="{FF2B5EF4-FFF2-40B4-BE49-F238E27FC236}">
                <a16:creationId xmlns:a16="http://schemas.microsoft.com/office/drawing/2014/main" id="{A79CFE89-E176-47BF-A574-ADFD98321AE8}"/>
              </a:ext>
            </a:extLst>
          </p:cNvPr>
          <p:cNvSpPr/>
          <p:nvPr/>
        </p:nvSpPr>
        <p:spPr>
          <a:xfrm rot="10800000">
            <a:off x="6343142" y="2596618"/>
            <a:ext cx="529767" cy="91440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68525F-B24F-4FFC-92C7-890A928B5DF8}"/>
              </a:ext>
            </a:extLst>
          </p:cNvPr>
          <p:cNvSpPr txBox="1"/>
          <p:nvPr/>
        </p:nvSpPr>
        <p:spPr>
          <a:xfrm>
            <a:off x="3525054" y="1105399"/>
            <a:ext cx="2380155" cy="1298377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점수</a:t>
            </a:r>
            <a:endParaRPr lang="en-US" altLang="ko-K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족보계산</a:t>
            </a:r>
            <a:endParaRPr lang="en-US" altLang="ko-K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핸드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버리기 회수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84E1F-96DE-4CAF-B2D6-38B5357CE806}"/>
              </a:ext>
            </a:extLst>
          </p:cNvPr>
          <p:cNvSpPr txBox="1"/>
          <p:nvPr/>
        </p:nvSpPr>
        <p:spPr>
          <a:xfrm>
            <a:off x="6889121" y="1974815"/>
            <a:ext cx="2646925" cy="1298377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핸드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선택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정렬기능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종류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숫자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플레이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버리기</a:t>
            </a:r>
          </a:p>
        </p:txBody>
      </p:sp>
    </p:spTree>
    <p:extLst>
      <p:ext uri="{BB962C8B-B14F-4D97-AF65-F5344CB8AC3E}">
        <p14:creationId xmlns:p14="http://schemas.microsoft.com/office/powerpoint/2010/main" val="428115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개체 틀 14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617" r="1617"/>
          <a:stretch/>
        </p:blipFill>
        <p:spPr>
          <a:xfrm>
            <a:off x="4726728" y="3802958"/>
            <a:ext cx="4228282" cy="3055043"/>
          </a:xfrm>
        </p:spPr>
      </p:pic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30568" r="30568"/>
          <a:stretch/>
        </p:blipFill>
        <p:spPr>
          <a:xfrm>
            <a:off x="4726375" y="0"/>
            <a:ext cx="4228635" cy="3694372"/>
          </a:xfr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개발한 기능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핸드</a:t>
            </a:r>
            <a:r>
              <a:rPr lang="en-US" altLang="ko-KR" dirty="0"/>
              <a:t> (</a:t>
            </a:r>
            <a:r>
              <a:rPr lang="ko-KR" altLang="en-US" dirty="0"/>
              <a:t>정렬</a:t>
            </a:r>
            <a:r>
              <a:rPr lang="en-US" altLang="ko-KR" dirty="0"/>
              <a:t>:</a:t>
            </a:r>
            <a:r>
              <a:rPr lang="ko-KR" altLang="en-US" dirty="0"/>
              <a:t>종류</a:t>
            </a:r>
            <a:r>
              <a:rPr lang="en-US" altLang="ko-KR" dirty="0"/>
              <a:t>/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플레이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버리기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/>
              <a:t>족보 판별</a:t>
            </a:r>
            <a:endParaRPr lang="en-US" altLang="ko-KR" dirty="0"/>
          </a:p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점수 계산</a:t>
            </a: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바닥글 개체 틀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13" name="그림 개체 틀 12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6378" r="26378"/>
          <a:stretch/>
        </p:blipFill>
        <p:spPr>
          <a:xfrm>
            <a:off x="9082087" y="0"/>
            <a:ext cx="3109415" cy="3694372"/>
          </a:xfrm>
        </p:spPr>
      </p:pic>
      <p:pic>
        <p:nvPicPr>
          <p:cNvPr id="17" name="그림 개체 틀 16">
            <a:extLst>
              <a:ext uri="{FF2B5EF4-FFF2-40B4-BE49-F238E27FC236}">
                <a16:creationId xmlns:a16="http://schemas.microsoft.com/office/drawing/2014/main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21374" r="21374"/>
          <a:stretch/>
        </p:blipFill>
        <p:spPr>
          <a:xfrm>
            <a:off x="9082087" y="3802958"/>
            <a:ext cx="3109415" cy="3055044"/>
          </a:xfrm>
        </p:spPr>
      </p:pic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1B51562-90F8-4540-848B-F55685A6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1671843" cy="40494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/>
              <a:t>발라트로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1690688"/>
            <a:ext cx="1792699" cy="7315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21" name="그림 20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50BCE02B-3351-473B-AE83-3AFCA24B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81" y="2552270"/>
            <a:ext cx="5241218" cy="731520"/>
          </a:xfrm>
          <a:prstGeom prst="rect">
            <a:avLst/>
          </a:prstGeom>
        </p:spPr>
      </p:pic>
      <p:pic>
        <p:nvPicPr>
          <p:cNvPr id="23" name="그림 2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D69D685-87FB-4819-B56A-1A2586B4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81" y="3834210"/>
            <a:ext cx="3623246" cy="92903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8150F15-C29B-4E01-837B-D6FEEF97B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10" y="2582491"/>
            <a:ext cx="4413477" cy="2082907"/>
          </a:xfrm>
          <a:prstGeom prst="rect">
            <a:avLst/>
          </a:prstGeom>
        </p:spPr>
      </p:pic>
      <p:pic>
        <p:nvPicPr>
          <p:cNvPr id="29" name="그림 28" descr="텍스트, 디지털 시계, 시계, 번호이(가) 표시된 사진&#10;&#10;자동 생성된 설명">
            <a:extLst>
              <a:ext uri="{FF2B5EF4-FFF2-40B4-BE49-F238E27FC236}">
                <a16:creationId xmlns:a16="http://schemas.microsoft.com/office/drawing/2014/main" id="{128DDDA1-1C50-41D1-966C-81FB6AE7C1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174" y="4763248"/>
            <a:ext cx="2802748" cy="130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2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46888" y="1835898"/>
            <a:ext cx="1792699" cy="731520"/>
          </a:xfrm>
        </p:spPr>
        <p:txBody>
          <a:bodyPr>
            <a:normAutofit/>
          </a:bodyPr>
          <a:lstStyle/>
          <a:p>
            <a:r>
              <a:rPr lang="ko-KR" altLang="en-US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21" name="그림 20" descr="스크린샷, 텍스트, 폰트이(가) 표시된 사진&#10;&#10;자동 생성된 설명">
            <a:extLst>
              <a:ext uri="{FF2B5EF4-FFF2-40B4-BE49-F238E27FC236}">
                <a16:creationId xmlns:a16="http://schemas.microsoft.com/office/drawing/2014/main" id="{50BCE02B-3351-473B-AE83-3AFCA24B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73" y="2593482"/>
            <a:ext cx="5241218" cy="731520"/>
          </a:xfrm>
          <a:prstGeom prst="rect">
            <a:avLst/>
          </a:prstGeom>
        </p:spPr>
      </p:pic>
      <p:pic>
        <p:nvPicPr>
          <p:cNvPr id="23" name="그림 22" descr="텍스트, 폰트, 스크린샷, 번호이(가) 표시된 사진&#10;&#10;자동 생성된 설명">
            <a:extLst>
              <a:ext uri="{FF2B5EF4-FFF2-40B4-BE49-F238E27FC236}">
                <a16:creationId xmlns:a16="http://schemas.microsoft.com/office/drawing/2014/main" id="{DD69D685-87FB-4819-B56A-1A2586B42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47" y="4828784"/>
            <a:ext cx="3623246" cy="929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223642-225D-4829-A006-62D3D4122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2027" y="419631"/>
            <a:ext cx="7149974" cy="10549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4E02D6B-6C31-43A3-BC20-C8E84C34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881" y="2414061"/>
            <a:ext cx="6284119" cy="1339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75BDC1-F089-4CC8-837C-CC7B92EBF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4944" y="4401663"/>
            <a:ext cx="6927056" cy="1884029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515397A2-DEF3-4771-A925-F03EC4E9FDC0}"/>
              </a:ext>
            </a:extLst>
          </p:cNvPr>
          <p:cNvSpPr/>
          <p:nvPr/>
        </p:nvSpPr>
        <p:spPr>
          <a:xfrm rot="5400000">
            <a:off x="5379713" y="2726176"/>
            <a:ext cx="516576" cy="539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9EB41594-D364-4715-94A6-43DE2A1B553A}"/>
              </a:ext>
            </a:extLst>
          </p:cNvPr>
          <p:cNvSpPr/>
          <p:nvPr/>
        </p:nvSpPr>
        <p:spPr>
          <a:xfrm>
            <a:off x="8628606" y="1698914"/>
            <a:ext cx="516576" cy="539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2C2DD04-6E79-400C-9440-895CFFE1C2D7}"/>
              </a:ext>
            </a:extLst>
          </p:cNvPr>
          <p:cNvSpPr/>
          <p:nvPr/>
        </p:nvSpPr>
        <p:spPr>
          <a:xfrm rot="5400000">
            <a:off x="4525451" y="5023424"/>
            <a:ext cx="516576" cy="5397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8315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 </a:t>
            </a:r>
            <a:r>
              <a:rPr lang="en-US" altLang="ko-KR" dirty="0"/>
              <a:t>–  </a:t>
            </a:r>
            <a:r>
              <a:rPr lang="ko-KR" altLang="en-US" dirty="0"/>
              <a:t>정렬</a:t>
            </a:r>
            <a:r>
              <a:rPr lang="en-US" altLang="ko-KR" dirty="0"/>
              <a:t>(</a:t>
            </a:r>
            <a:r>
              <a:rPr lang="ko-KR" altLang="en-US" dirty="0"/>
              <a:t>종류</a:t>
            </a:r>
            <a:r>
              <a:rPr lang="en-US" altLang="ko-KR" dirty="0"/>
              <a:t>/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F1B51562-90F8-4540-848B-F55685A6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571" y="1488213"/>
            <a:ext cx="1671843" cy="404949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발라트로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83773" y="1183307"/>
            <a:ext cx="1792699" cy="731520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4212"/>
            <a:ext cx="4114800" cy="365125"/>
          </a:xfrm>
        </p:spPr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6AF13F-5D3D-4C71-B147-7D571CDA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75" y="1994937"/>
            <a:ext cx="5506618" cy="140847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214D5C4-A154-4DA9-901D-00312138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576" y="3391297"/>
            <a:ext cx="5516676" cy="1172293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ADDEF5-C78B-49C9-ABE0-0461FDC9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577" y="4567920"/>
            <a:ext cx="5899193" cy="1232276"/>
          </a:xfrm>
          <a:prstGeom prst="rect">
            <a:avLst/>
          </a:prstGeom>
        </p:spPr>
      </p:pic>
      <p:pic>
        <p:nvPicPr>
          <p:cNvPr id="16" name="그림 1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E464068-C4A4-4F55-94DB-607D31230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571" y="1960935"/>
            <a:ext cx="5532336" cy="2336639"/>
          </a:xfrm>
          <a:prstGeom prst="rect">
            <a:avLst/>
          </a:prstGeom>
        </p:spPr>
      </p:pic>
      <p:pic>
        <p:nvPicPr>
          <p:cNvPr id="18" name="그림 17" descr="텍스트, 스크린샷, 아동 미술이(가) 표시된 사진&#10;&#10;자동 생성된 설명">
            <a:extLst>
              <a:ext uri="{FF2B5EF4-FFF2-40B4-BE49-F238E27FC236}">
                <a16:creationId xmlns:a16="http://schemas.microsoft.com/office/drawing/2014/main" id="{11015786-F386-4B0F-88EC-2404CC8055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77" r="15375"/>
          <a:stretch/>
        </p:blipFill>
        <p:spPr>
          <a:xfrm>
            <a:off x="242571" y="4345729"/>
            <a:ext cx="5532336" cy="222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53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5FA7BCC5-E8EA-4513-8C17-97D42140C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핸드 </a:t>
            </a:r>
            <a:r>
              <a:rPr lang="en-US" altLang="ko-KR" dirty="0"/>
              <a:t>–  </a:t>
            </a:r>
            <a:r>
              <a:rPr lang="ko-KR" altLang="en-US" dirty="0"/>
              <a:t>정렬</a:t>
            </a:r>
            <a:r>
              <a:rPr lang="en-US" altLang="ko-KR" dirty="0"/>
              <a:t>(</a:t>
            </a:r>
            <a:r>
              <a:rPr lang="ko-KR" altLang="en-US" dirty="0"/>
              <a:t>종류</a:t>
            </a:r>
            <a:r>
              <a:rPr lang="en-US" altLang="ko-KR" dirty="0"/>
              <a:t>/</a:t>
            </a:r>
            <a:r>
              <a:rPr lang="ko-KR" altLang="en-US" dirty="0"/>
              <a:t>숫자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3217B04D-C70E-4881-92F6-23A2869E6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9440" y="1327093"/>
            <a:ext cx="1792699" cy="731520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064DA28-BD1A-4B7E-A2C5-A5AA8729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74212"/>
            <a:ext cx="4114800" cy="365125"/>
          </a:xfrm>
        </p:spPr>
        <p:txBody>
          <a:bodyPr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파이썬 프로젝트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250110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416AF13F-5D3D-4C71-B147-7D571CDA2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05" y="2228608"/>
            <a:ext cx="5506618" cy="1408472"/>
          </a:xfrm>
          <a:prstGeom prst="rect">
            <a:avLst/>
          </a:prstGeom>
        </p:spPr>
      </p:pic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1214D5C4-A154-4DA9-901D-003121386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06" y="3624968"/>
            <a:ext cx="5516676" cy="1172293"/>
          </a:xfrm>
          <a:prstGeom prst="rect">
            <a:avLst/>
          </a:prstGeom>
        </p:spPr>
      </p:pic>
      <p:pic>
        <p:nvPicPr>
          <p:cNvPr id="14" name="그림 13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9ADDEF5-C78B-49C9-ABE0-0461FDC99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07" y="4801591"/>
            <a:ext cx="5899193" cy="12322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154F668-C7EB-4E75-A25F-DDD714917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276" y="2300288"/>
            <a:ext cx="6122284" cy="28373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8D76E-7307-4E9C-9001-BCA03A1BE638}"/>
              </a:ext>
            </a:extLst>
          </p:cNvPr>
          <p:cNvSpPr txBox="1"/>
          <p:nvPr/>
        </p:nvSpPr>
        <p:spPr>
          <a:xfrm>
            <a:off x="7546160" y="1689985"/>
            <a:ext cx="9652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D.02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02FB76-A478-48A1-AF4F-ED2A706422C7}"/>
              </a:ext>
            </a:extLst>
          </p:cNvPr>
          <p:cNvSpPr txBox="1"/>
          <p:nvPr/>
        </p:nvSpPr>
        <p:spPr>
          <a:xfrm>
            <a:off x="9315693" y="1689985"/>
            <a:ext cx="965200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02.D</a:t>
            </a:r>
            <a:endParaRPr lang="ko-KR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6A08CCF-09AB-4736-A9E8-DB093B4313B4}"/>
              </a:ext>
            </a:extLst>
          </p:cNvPr>
          <p:cNvSpPr/>
          <p:nvPr/>
        </p:nvSpPr>
        <p:spPr>
          <a:xfrm>
            <a:off x="8718793" y="1738577"/>
            <a:ext cx="389467" cy="2721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350320"/>
      </p:ext>
    </p:extLst>
  </p:cSld>
  <p:clrMapOvr>
    <a:masterClrMapping/>
  </p:clrMapOvr>
</p:sld>
</file>

<file path=ppt/theme/theme1.xml><?xml version="1.0" encoding="utf-8"?>
<a:theme xmlns:a="http://schemas.openxmlformats.org/drawingml/2006/main" name="브러시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29_TF89080264_Win32" id="{A8B6BB2C-31B2-4AC2-9060-2CE5D10FE229}" vid="{35C5C16E-32D9-4736-BC49-174133B9C52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DFCC198-DBFA-46B2-A241-8E3888E6367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</TotalTime>
  <Words>221</Words>
  <Application>Microsoft Office PowerPoint</Application>
  <PresentationFormat>와이드스크린</PresentationFormat>
  <Paragraphs>82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Arial</vt:lpstr>
      <vt:lpstr>Calibri</vt:lpstr>
      <vt:lpstr>Century Gothic</vt:lpstr>
      <vt:lpstr>Elephant</vt:lpstr>
      <vt:lpstr>브러시</vt:lpstr>
      <vt:lpstr>파이썬 프로젝트</vt:lpstr>
      <vt:lpstr>개발 목적</vt:lpstr>
      <vt:lpstr>개발 전 문제점</vt:lpstr>
      <vt:lpstr>PowerPoint 프레젠테이션</vt:lpstr>
      <vt:lpstr>개발한 기능</vt:lpstr>
      <vt:lpstr>핸드</vt:lpstr>
      <vt:lpstr>핸드</vt:lpstr>
      <vt:lpstr>핸드 –  정렬(종류/숫자)</vt:lpstr>
      <vt:lpstr>핸드 –  정렬(종류/숫자)</vt:lpstr>
      <vt:lpstr>핸드 – 플레이,버리기</vt:lpstr>
      <vt:lpstr>핸드 – 플레이,버리기</vt:lpstr>
      <vt:lpstr>점수 계산</vt:lpstr>
      <vt:lpstr>개발 후 문제점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 프로젝트</dc:title>
  <dc:creator>mds0411@outlook.kr</dc:creator>
  <cp:lastModifiedBy>mds0411@outlook.kr</cp:lastModifiedBy>
  <cp:revision>17</cp:revision>
  <dcterms:created xsi:type="dcterms:W3CDTF">2025-01-12T10:18:00Z</dcterms:created>
  <dcterms:modified xsi:type="dcterms:W3CDTF">2025-01-13T07:26:12Z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